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613" r:id="rId3"/>
    <p:sldId id="530" r:id="rId4"/>
    <p:sldId id="264" r:id="rId5"/>
    <p:sldId id="527" r:id="rId6"/>
    <p:sldId id="614" r:id="rId7"/>
    <p:sldId id="529" r:id="rId8"/>
    <p:sldId id="615" r:id="rId9"/>
    <p:sldId id="616" r:id="rId10"/>
    <p:sldId id="524" r:id="rId11"/>
    <p:sldId id="448" r:id="rId12"/>
    <p:sldId id="271" r:id="rId13"/>
    <p:sldId id="272" r:id="rId14"/>
    <p:sldId id="407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/>
    <p:restoredTop sz="92562"/>
  </p:normalViewPr>
  <p:slideViewPr>
    <p:cSldViewPr snapToGrid="0" snapToObjects="1">
      <p:cViewPr varScale="1">
        <p:scale>
          <a:sx n="78" d="100"/>
          <a:sy n="78" d="100"/>
        </p:scale>
        <p:origin x="-112" y="-5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F0EC4-D24A-9246-9E33-1B00EC1484DE}" type="datetimeFigureOut">
              <a:rPr lang="en-US" smtClean="0"/>
              <a:t>5/29/20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FB134-5DDC-A54D-A2BA-0DD87788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1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1ED069-5CD8-4D60-AD13-C1F6E6BFDCD5}" type="slidenum">
              <a:rPr lang="en-US" altLang="en-US" smtClean="0">
                <a:ea typeface="MS PGothic" pitchFamily="34" charset="-128"/>
              </a:rPr>
              <a:pPr/>
              <a:t>4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803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xmlns="" id="{FB32C7C2-B0EF-44E7-8E4E-B024EBC366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xmlns="" id="{6BF6AFCE-9833-4442-945F-833C7CACE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Taking a toy </a:t>
            </a:r>
          </a:p>
          <a:p>
            <a:r>
              <a:rPr lang="en-US" altLang="en-US">
                <a:latin typeface="Arial" panose="020B0604020202020204" pitchFamily="34" charset="0"/>
              </a:rPr>
              <a:t>Physical aggression</a:t>
            </a:r>
          </a:p>
          <a:p>
            <a:r>
              <a:rPr lang="en-US" altLang="en-US">
                <a:latin typeface="Arial" panose="020B0604020202020204" pitchFamily="34" charset="0"/>
              </a:rPr>
              <a:t>not know what center to go to</a:t>
            </a:r>
          </a:p>
          <a:p>
            <a:r>
              <a:rPr lang="en-US" altLang="en-US">
                <a:latin typeface="Arial" panose="020B0604020202020204" pitchFamily="34" charset="0"/>
              </a:rPr>
              <a:t>Cuts in line</a:t>
            </a:r>
          </a:p>
          <a:p>
            <a:r>
              <a:rPr lang="en-US" altLang="en-US">
                <a:latin typeface="Arial" panose="020B0604020202020204" pitchFamily="34" charset="0"/>
              </a:rPr>
              <a:t>Can’t find something</a:t>
            </a:r>
          </a:p>
          <a:p>
            <a:r>
              <a:rPr lang="en-US" altLang="en-US">
                <a:latin typeface="Arial" panose="020B0604020202020204" pitchFamily="34" charset="0"/>
              </a:rPr>
              <a:t>Wants to be first</a:t>
            </a:r>
          </a:p>
          <a:p>
            <a:r>
              <a:rPr lang="en-US" altLang="en-US">
                <a:latin typeface="Arial" panose="020B0604020202020204" pitchFamily="34" charset="0"/>
              </a:rPr>
              <a:t>Hears a mean word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xmlns="" id="{4F361015-A401-41DE-8280-315C62756F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F97B9-970F-4890-89F6-339782559F74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706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799"/>
          </a:xfrm>
          <a:prstGeom prst="rect">
            <a:avLst/>
          </a:prstGeom>
        </p:spPr>
        <p:txBody>
          <a:bodyPr lIns="89715" tIns="89715" rIns="89715" bIns="89715" anchor="t" anchorCtr="0">
            <a:noAutofit/>
          </a:bodyPr>
          <a:lstStyle/>
          <a:p>
            <a:endParaRPr dirty="0"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804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665410-AF54-2547-8E61-43EE04AB7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51D5110-B907-D04D-95DF-9AD25A664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066B3D-2ED9-9343-BAF3-DD9C13E1D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EFC-880A-1E42-8114-62D329536B8C}" type="datetimeFigureOut">
              <a:rPr lang="en-US" smtClean="0"/>
              <a:t>5/29/20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674327-7635-9247-8120-0D127BE10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CB03E1-DDF2-B443-8BD3-1AE8532DC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4BC2-CF6D-1B42-BB1F-EBBE45817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3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C3F66E-B5E9-D247-BDE8-C2202E0E3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D5E5348-86AF-8E43-AFDB-0758E5BE7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465465-179E-8443-95B3-15556E6EC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EFC-880A-1E42-8114-62D329536B8C}" type="datetimeFigureOut">
              <a:rPr lang="en-US" smtClean="0"/>
              <a:t>5/29/20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D718A1-C20A-A841-BBCB-1FA292EB1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A7BE1C-D867-6F41-85C8-9D7FF0F5C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4BC2-CF6D-1B42-BB1F-EBBE45817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00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51A22CE-D3CA-E845-B28F-5F7C9FBB6E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0F7429-A500-A644-8D34-9C4B2769A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7B3904-134A-DB45-A464-024F75ED7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EFC-880A-1E42-8114-62D329536B8C}" type="datetimeFigureOut">
              <a:rPr lang="en-US" smtClean="0"/>
              <a:t>5/29/20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73607D-9535-7046-8CAE-260E5BF9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813A77-10EE-B840-8107-C1F73B457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4BC2-CF6D-1B42-BB1F-EBBE45817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2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ABFE0-347D-9D45-A8EB-8648A7A34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D7E1E5-1630-2C4C-A762-9A37F6371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D699D8-CEB5-484C-8D0A-449392C57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EFC-880A-1E42-8114-62D329536B8C}" type="datetimeFigureOut">
              <a:rPr lang="en-US" smtClean="0"/>
              <a:t>5/29/20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B374B8-0A65-4346-AE10-A9E6D93EE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7B024A-B407-CF48-BB3A-D820880F7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4BC2-CF6D-1B42-BB1F-EBBE45817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9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562FC0-B300-A244-97E7-473DAB4F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5DE0A8-77F1-0F4E-907F-DFC3C78D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BCF120-D2CA-6544-873D-0A7EF3964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EFC-880A-1E42-8114-62D329536B8C}" type="datetimeFigureOut">
              <a:rPr lang="en-US" smtClean="0"/>
              <a:t>5/29/20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C0E11D-5425-BD4D-8334-EB0E250F7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4B38B7-A205-C945-A8E7-571694F33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4BC2-CF6D-1B42-BB1F-EBBE45817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5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A504E3-2F5A-4943-9B83-E2B25125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E36DE5-7EB5-CC49-8C10-CB999B110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3362D8A-CF72-8E44-93E7-CF4D393B1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81B1F18-4BA2-2F4C-BFB9-B8AEFD1B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EFC-880A-1E42-8114-62D329536B8C}" type="datetimeFigureOut">
              <a:rPr lang="en-US" smtClean="0"/>
              <a:t>5/29/20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088979-A1A6-B045-96B0-1858783C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E5E893-01D8-DC4F-BA4F-5F2B2B2B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4BC2-CF6D-1B42-BB1F-EBBE45817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4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632C70-A109-AD4F-B227-9C355A1D5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5CCA6F-2720-234B-9049-4BFEB89FD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6769F3C-F609-1B47-BB35-AB3EBB558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B72A218-820D-2946-806B-6B6A5B790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09CC31A-0D6D-D847-8BD0-D1AEE9CEBF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B81127C-CC04-054E-AF42-E0705ADB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EFC-880A-1E42-8114-62D329536B8C}" type="datetimeFigureOut">
              <a:rPr lang="en-US" smtClean="0"/>
              <a:t>5/29/20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A7984AB-AFF4-CF49-957D-B941C496C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0031126-73DD-DD43-A703-8BC1795A6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4BC2-CF6D-1B42-BB1F-EBBE45817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9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CFBBBB-FBE2-0545-8A0C-58434A985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DA53CD-E67B-004C-B1C6-3F37BF72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EFC-880A-1E42-8114-62D329536B8C}" type="datetimeFigureOut">
              <a:rPr lang="en-US" smtClean="0"/>
              <a:t>5/29/20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7E1FF37-1451-7D46-8CAF-8D33CA1A4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A02BF87-D3AA-9042-93CB-B06E7325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4BC2-CF6D-1B42-BB1F-EBBE45817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7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4F0526-13F4-5746-82DC-D84AC3826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EFC-880A-1E42-8114-62D329536B8C}" type="datetimeFigureOut">
              <a:rPr lang="en-US" smtClean="0"/>
              <a:t>5/29/20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8524AE4-67E8-2442-8D36-039A32FAA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260A5CF-4AE1-9C44-B4FE-406230E5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4BC2-CF6D-1B42-BB1F-EBBE45817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2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FEA34B-E361-B544-A73F-981C77592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96A405-C4C5-2F4C-9A93-CB9804CEE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F57A899-0FE2-0E4B-9922-09A960BC9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498FECF-0CE3-E540-94FF-81AD045B5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EFC-880A-1E42-8114-62D329536B8C}" type="datetimeFigureOut">
              <a:rPr lang="en-US" smtClean="0"/>
              <a:t>5/29/20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ABEF7F-D442-EE4C-A337-1D7B5752C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DC503F-2BDB-6E44-BCEB-33850F0F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4BC2-CF6D-1B42-BB1F-EBBE45817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2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77498A-4EA3-9D47-8D3C-53A8A99C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9556B97-30CC-1C4B-A42F-F5748383B0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DCD6C24-EBA6-F741-AF95-C9F1E5BA1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638016-DD1A-C248-9F30-CB33B2885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EFC-880A-1E42-8114-62D329536B8C}" type="datetimeFigureOut">
              <a:rPr lang="en-US" smtClean="0"/>
              <a:t>5/29/20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EDCA1F-F4AF-604C-BD6D-A3DF0BAB2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89E640-AC49-234F-8356-6627875CF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4BC2-CF6D-1B42-BB1F-EBBE45817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BE66516-A863-734F-921E-75D58EFCC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D7A093-C781-9645-B526-12BB0E35E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D6F85D-C34A-E244-85F6-83167190E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CCEFC-880A-1E42-8114-62D329536B8C}" type="datetimeFigureOut">
              <a:rPr lang="en-US" smtClean="0"/>
              <a:t>5/29/20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2BAF44-068B-EF48-840E-3CE881AC2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A0B84C-059A-9E42-9757-375CE6059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D4BC2-CF6D-1B42-BB1F-EBBE45817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.phillipmartin.info/science_machines.htm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google.com/url?sa=i&amp;rct=j&amp;q=&amp;esrc=s&amp;source=images&amp;cd=&amp;cad=rja&amp;uact=8&amp;ved=0ahUKEwiTwayz2-7YAhUFeawKHV6VABIQjRwIBw&amp;url=https://sites.google.com/a/g.horrycountyschools.net/shuford-s-site/ab-calculus/chapter-1---limits&amp;psig=AOvVaw2l2-6pb92f8AkM-wU51kaP&amp;ust=1516818498450962" TargetMode="Externa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1D8803-13C2-EE42-9F10-F2DB66ADE8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Tips for Managing Big Behaviors During a Pandemic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DE7ECEF-A4A7-2A4F-AF23-73CDF03AFD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Julia Sayles, LMHC</a:t>
            </a:r>
          </a:p>
          <a:p>
            <a:r>
              <a:rPr lang="en-US" dirty="0" err="1"/>
              <a:t>juliaksayles@gmail.com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7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xmlns="" id="{FAA0A124-9783-4F4B-8B8D-B1B7050E84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1" y="469803"/>
            <a:ext cx="644750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schemeClr val="tx1"/>
                </a:solidFill>
              </a:rPr>
              <a:t>How Big is Your Problem?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Elephant or Mouse?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xmlns="" id="{EE53BCE7-4780-4F32-BF00-72F06D48E3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0676" y="2000251"/>
            <a:ext cx="5781213" cy="1868091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altLang="en-US" sz="2400" dirty="0"/>
              <a:t>Help children identify if their problem is:</a:t>
            </a:r>
          </a:p>
          <a:p>
            <a:pPr lvl="1">
              <a:defRPr/>
            </a:pPr>
            <a:r>
              <a:rPr lang="en-US" altLang="en-US" dirty="0"/>
              <a:t>“Mouse” size and could be solved without adult help </a:t>
            </a:r>
          </a:p>
          <a:p>
            <a:pPr marL="342900" lvl="1" indent="0">
              <a:buNone/>
              <a:defRPr/>
            </a:pPr>
            <a:r>
              <a:rPr lang="en-US" altLang="en-US" dirty="0"/>
              <a:t>OR</a:t>
            </a:r>
          </a:p>
          <a:p>
            <a:pPr lvl="1">
              <a:defRPr/>
            </a:pPr>
            <a:r>
              <a:rPr lang="en-US" altLang="en-US" dirty="0"/>
              <a:t>“Elephant” size and adult help is needed</a:t>
            </a:r>
          </a:p>
          <a:p>
            <a:pPr marL="342900" lvl="1" indent="0">
              <a:buNone/>
              <a:defRPr/>
            </a:pP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21508" name="Picture 5" descr="http://science.phillipmartin.info/elephant_mouse.png">
            <a:hlinkClick r:id="rId3"/>
            <a:extLst>
              <a:ext uri="{FF2B5EF4-FFF2-40B4-BE49-F238E27FC236}">
                <a16:creationId xmlns:a16="http://schemas.microsoft.com/office/drawing/2014/main" xmlns="" id="{E39D72D2-6676-4EC4-A2DB-DE60D041A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794" y="3813145"/>
            <a:ext cx="3641660" cy="20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58E2B14B-29A6-4DE0-A546-AFD3A476F6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6" t="28680" r="6281" b="22623"/>
          <a:stretch>
            <a:fillRect/>
          </a:stretch>
        </p:blipFill>
        <p:spPr bwMode="auto">
          <a:xfrm>
            <a:off x="7397549" y="2366850"/>
            <a:ext cx="2666672" cy="278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97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xmlns="" id="{BDA2247B-3DFA-470D-BD79-EAFD833E4C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>
                <a:solidFill>
                  <a:schemeClr val="tx1"/>
                </a:solidFill>
              </a:rPr>
              <a:t>Sample Solution Kit</a:t>
            </a:r>
          </a:p>
        </p:txBody>
      </p:sp>
      <p:pic>
        <p:nvPicPr>
          <p:cNvPr id="33795" name="Picture 6" descr="P:\CBCS-CFS DARES CB-PWPBS\Photographs\USFpreschool\DSCN4430.JPG">
            <a:extLst>
              <a:ext uri="{FF2B5EF4-FFF2-40B4-BE49-F238E27FC236}">
                <a16:creationId xmlns:a16="http://schemas.microsoft.com/office/drawing/2014/main" xmlns="" id="{B2CC94EA-DC47-48FF-AAA5-92775B250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28888"/>
            <a:ext cx="325755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2" descr="P:\CBCS-CFS DARES CB-PWPBS\Photographs\USFpreschool\DSCN4423.JPG">
            <a:extLst>
              <a:ext uri="{FF2B5EF4-FFF2-40B4-BE49-F238E27FC236}">
                <a16:creationId xmlns:a16="http://schemas.microsoft.com/office/drawing/2014/main" xmlns="" id="{82E7F7E0-E103-46C8-A7C9-536B357FC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1980011"/>
            <a:ext cx="2971800" cy="396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743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Setting Limits</a:t>
            </a:r>
          </a:p>
        </p:txBody>
      </p:sp>
      <p:pic>
        <p:nvPicPr>
          <p:cNvPr id="38914" name="Picture 2" descr="Image result for limit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1" y="1371600"/>
            <a:ext cx="4048125" cy="4725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348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Strategies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Patterns and Problems</a:t>
            </a:r>
          </a:p>
          <a:p>
            <a:r>
              <a:rPr lang="en-US" dirty="0"/>
              <a:t>Leaning In and Leaning Out</a:t>
            </a:r>
          </a:p>
          <a:p>
            <a:r>
              <a:rPr lang="en-US" dirty="0"/>
              <a:t>Mixing limit setting strategies</a:t>
            </a:r>
          </a:p>
          <a:p>
            <a:r>
              <a:rPr lang="en-US" dirty="0"/>
              <a:t>ACT</a:t>
            </a:r>
          </a:p>
        </p:txBody>
      </p:sp>
    </p:spTree>
    <p:extLst>
      <p:ext uri="{BB962C8B-B14F-4D97-AF65-F5344CB8AC3E}">
        <p14:creationId xmlns:p14="http://schemas.microsoft.com/office/powerpoint/2010/main" val="885339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D7854-34C1-2D4A-A7F4-FD3748C7A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Limit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4DEF3B-D7FB-8E41-B3D8-5124F1825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Preview Preview Preview</a:t>
            </a:r>
          </a:p>
          <a:p>
            <a:pPr lvl="1"/>
            <a:r>
              <a:rPr lang="en-US" dirty="0"/>
              <a:t>Behavior expectations and rules should be reviewed and intentionally taught across the day</a:t>
            </a:r>
          </a:p>
          <a:p>
            <a:pPr lvl="1"/>
            <a:r>
              <a:rPr lang="en-US" dirty="0"/>
              <a:t>Natural consequences should be tied to rules/expectations</a:t>
            </a:r>
          </a:p>
          <a:p>
            <a:pPr lvl="1"/>
            <a:r>
              <a:rPr lang="en-US" dirty="0"/>
              <a:t>Tone of voice should be firm but calm</a:t>
            </a:r>
          </a:p>
          <a:p>
            <a:pPr lvl="1"/>
            <a:r>
              <a:rPr lang="en-US" dirty="0"/>
              <a:t>Be consistent with warning etc.</a:t>
            </a:r>
          </a:p>
          <a:p>
            <a:pPr lvl="1"/>
            <a:r>
              <a:rPr lang="en-US" dirty="0"/>
              <a:t>Watch out for “funky patterning”</a:t>
            </a:r>
          </a:p>
          <a:p>
            <a:pPr lvl="1"/>
            <a:r>
              <a:rPr lang="en-US" dirty="0"/>
              <a:t>10 words or less 10 seconds or less</a:t>
            </a:r>
          </a:p>
          <a:p>
            <a:pPr lvl="1"/>
            <a:r>
              <a:rPr lang="en-US" dirty="0"/>
              <a:t>Think about after the limit is set how you will “repair” with the child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065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1981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34B233"/>
              </a:buClr>
              <a:buSzPct val="25000"/>
            </a:pPr>
            <a:r>
              <a:rPr lang="en-US" sz="4000" b="1">
                <a:solidFill>
                  <a:srgbClr val="34B233"/>
                </a:solidFill>
                <a:latin typeface="Calibri"/>
                <a:ea typeface="Calibri"/>
                <a:cs typeface="Calibri"/>
                <a:sym typeface="Calibri"/>
              </a:rPr>
              <a:t>Setting Limits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376396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 algn="ctr">
              <a:lnSpc>
                <a:spcPct val="80000"/>
              </a:lnSpc>
              <a:spcBef>
                <a:spcPts val="0"/>
              </a:spcBef>
              <a:buClr>
                <a:srgbClr val="00B0F0"/>
              </a:buClr>
              <a:buSzPct val="25000"/>
              <a:buNone/>
            </a:pPr>
            <a:r>
              <a:rPr lang="en-US" sz="248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Acknowledge, Validate &amp; Match Intensity</a:t>
            </a:r>
            <a:r>
              <a:rPr lang="en-US" sz="24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indent="-342900" algn="ctr">
              <a:lnSpc>
                <a:spcPct val="80000"/>
              </a:lnSpc>
              <a:spcBef>
                <a:spcPts val="496"/>
              </a:spcBef>
              <a:buClr>
                <a:schemeClr val="dk1"/>
              </a:buClr>
              <a:buSzPct val="25000"/>
              <a:buNone/>
            </a:pPr>
            <a:r>
              <a:rPr lang="en-US" sz="24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“You are so angry right now.”</a:t>
            </a:r>
          </a:p>
          <a:p>
            <a:pPr marL="342900" indent="-342900" algn="ctr">
              <a:lnSpc>
                <a:spcPct val="80000"/>
              </a:lnSpc>
              <a:spcBef>
                <a:spcPts val="496"/>
              </a:spcBef>
              <a:buClr>
                <a:schemeClr val="dk1"/>
              </a:buClr>
              <a:buSzPct val="25000"/>
              <a:buNone/>
            </a:pPr>
            <a:endParaRPr sz="248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 algn="ctr">
              <a:lnSpc>
                <a:spcPct val="80000"/>
              </a:lnSpc>
              <a:spcBef>
                <a:spcPts val="496"/>
              </a:spcBef>
              <a:buClr>
                <a:srgbClr val="00B0F0"/>
              </a:buClr>
              <a:buSzPct val="25000"/>
              <a:buNone/>
            </a:pPr>
            <a:r>
              <a:rPr lang="en-US" sz="248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Communicate</a:t>
            </a:r>
            <a:r>
              <a:rPr lang="en-US" sz="24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limit (brief, clear, neutral tone).  </a:t>
            </a:r>
          </a:p>
          <a:p>
            <a:pPr marL="342900" indent="-342900" algn="ctr">
              <a:lnSpc>
                <a:spcPct val="80000"/>
              </a:lnSpc>
              <a:spcBef>
                <a:spcPts val="496"/>
              </a:spcBef>
              <a:buClr>
                <a:schemeClr val="dk1"/>
              </a:buClr>
              <a:buSzPct val="25000"/>
              <a:buNone/>
            </a:pPr>
            <a:r>
              <a:rPr lang="en-US" sz="24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“And we keep our body safe.”</a:t>
            </a:r>
          </a:p>
          <a:p>
            <a:pPr marL="342900" indent="-342900" algn="ctr">
              <a:lnSpc>
                <a:spcPct val="80000"/>
              </a:lnSpc>
              <a:spcBef>
                <a:spcPts val="496"/>
              </a:spcBef>
              <a:buClr>
                <a:schemeClr val="dk1"/>
              </a:buClr>
              <a:buSzPct val="25000"/>
              <a:buNone/>
            </a:pPr>
            <a:endParaRPr sz="248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 algn="ctr">
              <a:lnSpc>
                <a:spcPct val="80000"/>
              </a:lnSpc>
              <a:spcBef>
                <a:spcPts val="496"/>
              </a:spcBef>
              <a:buClr>
                <a:srgbClr val="00B0F0"/>
              </a:buClr>
              <a:buSzPct val="25000"/>
              <a:buNone/>
            </a:pPr>
            <a:r>
              <a:rPr lang="en-US" sz="248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Target</a:t>
            </a:r>
            <a:r>
              <a:rPr lang="en-US" sz="24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acceptable alternative that meets the function of the behavior.</a:t>
            </a:r>
          </a:p>
          <a:p>
            <a:pPr marL="342900" indent="-342900" algn="ctr">
              <a:lnSpc>
                <a:spcPct val="80000"/>
              </a:lnSpc>
              <a:spcBef>
                <a:spcPts val="496"/>
              </a:spcBef>
              <a:buClr>
                <a:schemeClr val="dk1"/>
              </a:buClr>
              <a:buSzPct val="25000"/>
              <a:buNone/>
            </a:pPr>
            <a:r>
              <a:rPr lang="en-US" sz="24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“You can hit a pillow instead of your brother or you can use your loud voice in your room.”</a:t>
            </a:r>
          </a:p>
          <a:p>
            <a:pPr marL="342900" indent="-342900">
              <a:lnSpc>
                <a:spcPct val="80000"/>
              </a:lnSpc>
              <a:spcBef>
                <a:spcPts val="496"/>
              </a:spcBef>
              <a:buClr>
                <a:schemeClr val="dk1"/>
              </a:buClr>
              <a:buSzPct val="99200"/>
              <a:buNone/>
            </a:pPr>
            <a:endParaRPr sz="248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6193679"/>
      </p:ext>
    </p:extLst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2" y="85725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0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21778B-5F28-D449-B682-2869CD3068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" t="21111" b="21111"/>
          <a:stretch/>
        </p:blipFill>
        <p:spPr>
          <a:xfrm>
            <a:off x="2286000" y="304800"/>
            <a:ext cx="74676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11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8382000" cy="914400"/>
          </a:xfrm>
        </p:spPr>
        <p:txBody>
          <a:bodyPr/>
          <a:lstStyle/>
          <a:p>
            <a:r>
              <a:rPr lang="en-US" altLang="en-US" b="1"/>
              <a:t>Expectations</a:t>
            </a:r>
            <a:endParaRPr lang="en-US" alt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524000"/>
            <a:ext cx="83058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 u="sng" dirty="0"/>
              <a:t>Expectations</a:t>
            </a:r>
            <a:r>
              <a:rPr lang="en-US" altLang="en-US" b="1" dirty="0"/>
              <a:t>: </a:t>
            </a:r>
            <a:r>
              <a:rPr lang="en-US" altLang="en-US" dirty="0"/>
              <a:t>general ways you want people to act in your family.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n-US" altLang="en-US" sz="2000" b="1" u="sng" dirty="0"/>
              <a:t>Example Expectations:</a:t>
            </a:r>
          </a:p>
        </p:txBody>
      </p:sp>
      <p:sp>
        <p:nvSpPr>
          <p:cNvPr id="136196" name="TextBox 4"/>
          <p:cNvSpPr txBox="1">
            <a:spLocks noChangeArrowheads="1"/>
          </p:cNvSpPr>
          <p:nvPr/>
        </p:nvSpPr>
        <p:spPr bwMode="auto">
          <a:xfrm>
            <a:off x="7162800" y="3200400"/>
            <a:ext cx="3352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000" dirty="0"/>
              <a:t>Be Polite</a:t>
            </a:r>
          </a:p>
          <a:p>
            <a:pPr>
              <a:spcBef>
                <a:spcPts val="600"/>
              </a:spcBef>
            </a:pPr>
            <a:r>
              <a:rPr lang="en-US" altLang="en-US" sz="2000" dirty="0"/>
              <a:t>Be Responsible</a:t>
            </a:r>
          </a:p>
          <a:p>
            <a:pPr>
              <a:spcBef>
                <a:spcPts val="600"/>
              </a:spcBef>
            </a:pPr>
            <a:r>
              <a:rPr lang="en-US" altLang="en-US" sz="2000" dirty="0"/>
              <a:t>Be Honest</a:t>
            </a:r>
          </a:p>
          <a:p>
            <a:pPr>
              <a:spcBef>
                <a:spcPts val="600"/>
              </a:spcBef>
            </a:pPr>
            <a:r>
              <a:rPr lang="en-US" altLang="en-US" sz="2000" dirty="0"/>
              <a:t>Be Friendly</a:t>
            </a:r>
          </a:p>
          <a:p>
            <a:pPr>
              <a:spcBef>
                <a:spcPts val="600"/>
              </a:spcBef>
            </a:pPr>
            <a:r>
              <a:rPr lang="en-US" altLang="en-US" sz="2000" dirty="0"/>
              <a:t>Be Kind</a:t>
            </a:r>
          </a:p>
        </p:txBody>
      </p:sp>
      <p:sp>
        <p:nvSpPr>
          <p:cNvPr id="136197" name="TextBox 6"/>
          <p:cNvSpPr txBox="1">
            <a:spLocks noChangeArrowheads="1"/>
          </p:cNvSpPr>
          <p:nvPr/>
        </p:nvSpPr>
        <p:spPr bwMode="auto">
          <a:xfrm>
            <a:off x="2133600" y="3200400"/>
            <a:ext cx="3505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000" dirty="0"/>
              <a:t>Be Respectful</a:t>
            </a:r>
          </a:p>
          <a:p>
            <a:pPr>
              <a:spcBef>
                <a:spcPts val="600"/>
              </a:spcBef>
            </a:pPr>
            <a:r>
              <a:rPr lang="en-US" altLang="en-US" sz="2000" dirty="0"/>
              <a:t>Be a Helper</a:t>
            </a:r>
          </a:p>
          <a:p>
            <a:pPr>
              <a:spcBef>
                <a:spcPts val="600"/>
              </a:spcBef>
            </a:pPr>
            <a:r>
              <a:rPr lang="en-US" altLang="en-US" sz="2000" dirty="0"/>
              <a:t>Be Safe</a:t>
            </a:r>
          </a:p>
          <a:p>
            <a:pPr>
              <a:spcBef>
                <a:spcPts val="600"/>
              </a:spcBef>
            </a:pPr>
            <a:r>
              <a:rPr lang="en-US" altLang="en-US" sz="2000" dirty="0"/>
              <a:t>Be a Team Player</a:t>
            </a:r>
          </a:p>
          <a:p>
            <a:pPr>
              <a:spcBef>
                <a:spcPts val="600"/>
              </a:spcBef>
            </a:pPr>
            <a:r>
              <a:rPr lang="en-US" altLang="en-US" sz="2000" dirty="0"/>
              <a:t>Be Peaceful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5105401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Linking Family Expectations to Family Rules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5715001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expectation serves as the “Why” </a:t>
            </a:r>
          </a:p>
          <a:p>
            <a:r>
              <a:rPr lang="en-US" sz="2000" dirty="0"/>
              <a:t>The rule helps to stay consistent with setting the limit</a:t>
            </a:r>
          </a:p>
          <a:p>
            <a:r>
              <a:rPr lang="en-US" sz="2000" dirty="0"/>
              <a:t>Can reduce the power struggle when laid out clearly</a:t>
            </a:r>
          </a:p>
        </p:txBody>
      </p:sp>
    </p:spTree>
    <p:extLst>
      <p:ext uri="{BB962C8B-B14F-4D97-AF65-F5344CB8AC3E}">
        <p14:creationId xmlns:p14="http://schemas.microsoft.com/office/powerpoint/2010/main" val="1031846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74A898D-8F9F-0F40-A743-C5A63A3C4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Reinforcing Family Expectations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C2B091-9E75-884E-AE67-94D49C01C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600200"/>
            <a:ext cx="5029200" cy="502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201878-9B5D-5847-8937-0995F43C1BB8}"/>
              </a:ext>
            </a:extLst>
          </p:cNvPr>
          <p:cNvSpPr txBox="1"/>
          <p:nvPr/>
        </p:nvSpPr>
        <p:spPr>
          <a:xfrm>
            <a:off x="6781800" y="1981201"/>
            <a:ext cx="388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 used a honey voice</a:t>
            </a:r>
          </a:p>
          <a:p>
            <a:endParaRPr lang="en-US" sz="3200" dirty="0"/>
          </a:p>
          <a:p>
            <a:r>
              <a:rPr lang="en-US" sz="3200" dirty="0"/>
              <a:t>I shared</a:t>
            </a:r>
          </a:p>
          <a:p>
            <a:endParaRPr lang="en-US" sz="3200" dirty="0"/>
          </a:p>
          <a:p>
            <a:r>
              <a:rPr lang="en-US" sz="3200" dirty="0"/>
              <a:t>I listened to directions</a:t>
            </a:r>
          </a:p>
        </p:txBody>
      </p:sp>
    </p:spTree>
    <p:extLst>
      <p:ext uri="{BB962C8B-B14F-4D97-AF65-F5344CB8AC3E}">
        <p14:creationId xmlns:p14="http://schemas.microsoft.com/office/powerpoint/2010/main" val="930800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7F638AC-38E5-2043-BA01-CFC1A6745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34F5B9-E080-AA47-9A89-5762FB5FD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063" y="0"/>
            <a:ext cx="6978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4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CDF71D-0082-3146-8B4B-E2CAEF199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21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1143746-214E-0543-B08D-3AE7980F59D7}"/>
              </a:ext>
            </a:extLst>
          </p:cNvPr>
          <p:cNvSpPr/>
          <p:nvPr/>
        </p:nvSpPr>
        <p:spPr>
          <a:xfrm>
            <a:off x="1203159" y="6041540"/>
            <a:ext cx="9986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https://</a:t>
            </a:r>
            <a:r>
              <a:rPr lang="en-US" sz="2400" b="1" dirty="0" err="1"/>
              <a:t>challengingbehavior.cbcs.usf.edu</a:t>
            </a:r>
            <a:r>
              <a:rPr lang="en-US" sz="2400" b="1" dirty="0"/>
              <a:t>/docs/</a:t>
            </a:r>
            <a:r>
              <a:rPr lang="en-US" sz="2400" b="1" dirty="0" err="1"/>
              <a:t>TuckerTurtle_Story_Home.pdf</a:t>
            </a:r>
            <a:endParaRPr lang="en-US" sz="24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CBA5A5D-6B21-114C-BA3D-BED8890A8C03}"/>
              </a:ext>
            </a:extLst>
          </p:cNvPr>
          <p:cNvSpPr/>
          <p:nvPr/>
        </p:nvSpPr>
        <p:spPr>
          <a:xfrm>
            <a:off x="-1818763" y="3990292"/>
            <a:ext cx="669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D56"/>
                </a:solidFill>
                <a:latin typeface="CenturyGothic"/>
              </a:rPr>
              <a:t>Tuck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AE1A48-F3FE-4843-9AD0-7C909B51A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176" y="312822"/>
            <a:ext cx="6828176" cy="52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14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5AA2A9-EA42-3247-97E9-0F69B9479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103" y="0"/>
            <a:ext cx="6565232" cy="656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22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275</Words>
  <Application>Microsoft Macintosh PowerPoint</Application>
  <PresentationFormat>Custom</PresentationFormat>
  <Paragraphs>67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Tips for Managing Big Behaviors During a Pandemic  </vt:lpstr>
      <vt:lpstr>PowerPoint Presentation</vt:lpstr>
      <vt:lpstr>PowerPoint Presentation</vt:lpstr>
      <vt:lpstr>Expectations</vt:lpstr>
      <vt:lpstr>Reinforcing Family Expectations</vt:lpstr>
      <vt:lpstr>PowerPoint Presentation</vt:lpstr>
      <vt:lpstr>PowerPoint Presentation</vt:lpstr>
      <vt:lpstr>PowerPoint Presentation</vt:lpstr>
      <vt:lpstr>PowerPoint Presentation</vt:lpstr>
      <vt:lpstr>How Big is Your Problem? Elephant or Mouse?</vt:lpstr>
      <vt:lpstr>Sample Solution Kit</vt:lpstr>
      <vt:lpstr>Setting Limits</vt:lpstr>
      <vt:lpstr>Strategies</vt:lpstr>
      <vt:lpstr> Limit Setting</vt:lpstr>
      <vt:lpstr>Setting Limits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to </dc:title>
  <dc:creator>Julia Sayles</dc:creator>
  <cp:lastModifiedBy>Town of Watertown, MA</cp:lastModifiedBy>
  <cp:revision>2</cp:revision>
  <dcterms:created xsi:type="dcterms:W3CDTF">2020-05-28T22:34:34Z</dcterms:created>
  <dcterms:modified xsi:type="dcterms:W3CDTF">2020-05-29T14:04:10Z</dcterms:modified>
</cp:coreProperties>
</file>